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C79FD-CBE3-4B24-A3D2-E2DD9DC38B6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27AA9-1A94-4015-B1F0-FAA485403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27AA9-1A94-4015-B1F0-FAA4854032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6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27AA9-1A94-4015-B1F0-FAA4854032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0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27AA9-1A94-4015-B1F0-FAA4854032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332656"/>
            <a:ext cx="9793088" cy="7920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«Школа № 154 для обучающихся с ограниченными возможностями здоровья» г. Перми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«Лучшие практики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наставничества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«Командный дух»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2108" y="3789040"/>
            <a:ext cx="5243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Бузорина Елена Александровна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 педагог: тьютор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Низамова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Фанизовна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204048"/>
            <a:ext cx="229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Пермь, 2020 г.</a:t>
            </a:r>
          </a:p>
        </p:txBody>
      </p:sp>
    </p:spTree>
    <p:extLst>
      <p:ext uri="{BB962C8B-B14F-4D97-AF65-F5344CB8AC3E}">
        <p14:creationId xmlns:p14="http://schemas.microsoft.com/office/powerpoint/2010/main" val="39957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642" y="26064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«Уча других, мы учимся сами»</a:t>
            </a:r>
          </a:p>
          <a:p>
            <a:pPr algn="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Сенека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343" y="119675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молодому учителю, только что пришедшему в школу,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начале педагогического пути чувствовать поддержку опытных коллег, обратиться за помощью и знать, что тебе не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откажут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приобретении новых педагогических компетенций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помогут выстроить взаимоотношения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учениками, подскажут как взаимодействовать с их родителями. Так же важно взаимодействие педагога - наставника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начинающим педагогом, который способен привнести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взгляды на воспитание, развитие детей, инициировать «свежие» идеи по вопросам работы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учреждения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педагогического коллектива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педагогический дует существует третий год. За это время мы разработали много мероприятий. Представляем Вам некоторые элементы одного из них.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Создание мини – проекта </a:t>
            </a:r>
            <a:br>
              <a:rPr lang="ru-RU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 разработке классного часа к 1 сентября «Личная безопасность учащихся»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7310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68760"/>
            <a:ext cx="5256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ПДД у младших школьников с ТМНР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Обучающая: формировать знания о правилах дорожного движения;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Развивающая: развивать внимание, наглядно-образное мышление, крупную и мелкую моторику;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Воспитательная: развивать умение работать в группе, прививать трудовые умения и навыки.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ИКТ, декорации к игре «На дороге» (зебра, шапочки со знаками марок машин, дорожные знаки), красные, желтые, зеленые кружки, заготовки для аппликации, клей-карандаш.</a:t>
            </a:r>
          </a:p>
        </p:txBody>
      </p:sp>
    </p:spTree>
    <p:extLst>
      <p:ext uri="{BB962C8B-B14F-4D97-AF65-F5344CB8AC3E}">
        <p14:creationId xmlns:p14="http://schemas.microsoft.com/office/powerpoint/2010/main" val="14967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 bwMode="auto">
          <a:xfrm>
            <a:off x="6107543" y="174969"/>
            <a:ext cx="2782170" cy="250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764980" cy="38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" y="4179846"/>
            <a:ext cx="2902238" cy="24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2548" r="8983" b="19323"/>
          <a:stretch/>
        </p:blipFill>
        <p:spPr bwMode="auto">
          <a:xfrm>
            <a:off x="213400" y="291485"/>
            <a:ext cx="2866390" cy="3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r="23002"/>
          <a:stretch/>
        </p:blipFill>
        <p:spPr bwMode="auto">
          <a:xfrm>
            <a:off x="6325697" y="2897748"/>
            <a:ext cx="2345862" cy="369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Делаем ребятам предостережение: 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Выучите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срочно правила движения, 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волновались каждый день родители, 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спокойно мчались улицей водители!</a:t>
            </a:r>
            <a:b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209810" cy="422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8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256</Words>
  <Application>Microsoft Office PowerPoint</Application>
  <PresentationFormat>Экран (4:3)</PresentationFormat>
  <Paragraphs>24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МБОУ «Школа № 154 для обучающихся с ограниченными возможностями здоровья» г. Перми  </vt:lpstr>
      <vt:lpstr>Презентация PowerPoint</vt:lpstr>
      <vt:lpstr>Создание мини – проекта  по разработке классного часа к 1 сентября «Личная безопасность учащихся»</vt:lpstr>
      <vt:lpstr>Презентация PowerPoint</vt:lpstr>
      <vt:lpstr>Делаем ребятам предостережение:  Выучите срочно правила движения,  Чтоб не волновались каждый день родители,  Чтоб спокойно мчались улицей водители!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№ 154 для обучающихся с ограниченными возможностями здоровья» г. Перми  </dc:title>
  <dc:creator>User</dc:creator>
  <cp:lastModifiedBy>User</cp:lastModifiedBy>
  <cp:revision>25</cp:revision>
  <dcterms:created xsi:type="dcterms:W3CDTF">2020-09-08T07:22:59Z</dcterms:created>
  <dcterms:modified xsi:type="dcterms:W3CDTF">2020-09-10T07:58:20Z</dcterms:modified>
</cp:coreProperties>
</file>